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40" r:id="rId9"/>
    <p:sldId id="406" r:id="rId10"/>
    <p:sldId id="438" r:id="rId11"/>
    <p:sldId id="444" r:id="rId12"/>
    <p:sldId id="443" r:id="rId13"/>
    <p:sldId id="445" r:id="rId14"/>
    <p:sldId id="446" r:id="rId15"/>
    <p:sldId id="441" r:id="rId16"/>
    <p:sldId id="442" r:id="rId17"/>
    <p:sldId id="396" r:id="rId18"/>
    <p:sldId id="407" r:id="rId19"/>
    <p:sldId id="435" r:id="rId20"/>
    <p:sldId id="43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97" d="100"/>
          <a:sy n="97" d="100"/>
        </p:scale>
        <p:origin x="174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29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2.emf"/><Relationship Id="rId10" Type="http://schemas.openxmlformats.org/officeDocument/2006/relationships/image" Target="../media/image39.emf"/><Relationship Id="rId4" Type="http://schemas.openxmlformats.org/officeDocument/2006/relationships/image" Target="../media/image33.jpeg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60397" y="1219200"/>
            <a:ext cx="7880406" cy="5628861"/>
            <a:chOff x="860397" y="1219200"/>
            <a:chExt cx="7880406" cy="56288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97" y="1219200"/>
              <a:ext cx="7880406" cy="562886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7234" t="7766" r="76958" b="80796"/>
            <a:stretch/>
          </p:blipFill>
          <p:spPr>
            <a:xfrm>
              <a:off x="4038600" y="2743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1233948"/>
            <a:ext cx="8496575" cy="4962525"/>
            <a:chOff x="228600" y="1233948"/>
            <a:chExt cx="8496575" cy="4962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233948"/>
              <a:ext cx="8496575" cy="49625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8334" t="8180" r="73925" b="79715"/>
            <a:stretch/>
          </p:blipFill>
          <p:spPr>
            <a:xfrm>
              <a:off x="2438400" y="2743200"/>
              <a:ext cx="458755" cy="4587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434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7372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89245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980" y="1"/>
            <a:ext cx="11091220" cy="6898785"/>
            <a:chOff x="33980" y="1"/>
            <a:chExt cx="11091220" cy="689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0" y="1"/>
              <a:ext cx="8202086" cy="65847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31204" t="18947" r="56835" b="51553"/>
            <a:stretch/>
          </p:blipFill>
          <p:spPr>
            <a:xfrm>
              <a:off x="10058400" y="42121"/>
              <a:ext cx="1066800" cy="14478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74300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4566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4497" y="6529454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859295" y="69585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843496" y="234676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843496" y="3978623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843496" y="5581908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</a:t>
            </a:r>
            <a:r>
              <a:rPr lang="en-US" sz="2500" b="1" dirty="0" smtClean="0"/>
              <a:t>191 </a:t>
            </a:r>
            <a:r>
              <a:rPr lang="en-US" sz="2500" b="1" dirty="0"/>
              <a:t>focal species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7426" y="640030"/>
            <a:ext cx="8705158" cy="6217970"/>
            <a:chOff x="297426" y="640030"/>
            <a:chExt cx="8705158" cy="62179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26" y="640030"/>
              <a:ext cx="8705158" cy="621797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1371600" y="9144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745144" y="40386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78242</TotalTime>
  <Words>432</Words>
  <Application>Microsoft Office PowerPoint</Application>
  <PresentationFormat>On-screen Show (4:3)</PresentationFormat>
  <Paragraphs>133</Paragraphs>
  <Slides>20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918</cp:revision>
  <dcterms:created xsi:type="dcterms:W3CDTF">2016-02-25T15:43:59Z</dcterms:created>
  <dcterms:modified xsi:type="dcterms:W3CDTF">2019-09-17T19:33:22Z</dcterms:modified>
</cp:coreProperties>
</file>